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2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23" r:id="rId63"/>
    <p:sldId id="348" r:id="rId64"/>
    <p:sldId id="349" r:id="rId65"/>
    <p:sldId id="350" r:id="rId66"/>
    <p:sldId id="352" r:id="rId67"/>
    <p:sldId id="353" r:id="rId68"/>
    <p:sldId id="354" r:id="rId69"/>
    <p:sldId id="355" r:id="rId70"/>
    <p:sldId id="356" r:id="rId71"/>
    <p:sldId id="358" r:id="rId72"/>
    <p:sldId id="351" r:id="rId73"/>
    <p:sldId id="302" r:id="rId74"/>
    <p:sldId id="303" r:id="rId75"/>
    <p:sldId id="305" r:id="rId76"/>
    <p:sldId id="304" r:id="rId77"/>
    <p:sldId id="306" r:id="rId78"/>
    <p:sldId id="357" r:id="rId79"/>
    <p:sldId id="307" r:id="rId80"/>
    <p:sldId id="296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1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5" Type="http://schemas.openxmlformats.org/officeDocument/2006/relationships/image" Target="../media/image137.emf"/><Relationship Id="rId6" Type="http://schemas.openxmlformats.org/officeDocument/2006/relationships/image" Target="../media/image138.emf"/><Relationship Id="rId7" Type="http://schemas.openxmlformats.org/officeDocument/2006/relationships/image" Target="../media/image1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4" Type="http://schemas.openxmlformats.org/officeDocument/2006/relationships/image" Target="../media/image144.emf"/><Relationship Id="rId5" Type="http://schemas.openxmlformats.org/officeDocument/2006/relationships/image" Target="../media/image145.emf"/><Relationship Id="rId6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4" Type="http://schemas.openxmlformats.org/officeDocument/2006/relationships/image" Target="../media/image14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4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4" Type="http://schemas.openxmlformats.org/officeDocument/2006/relationships/image" Target="../media/image154.emf"/><Relationship Id="rId5" Type="http://schemas.openxmlformats.org/officeDocument/2006/relationships/image" Target="../media/image155.emf"/><Relationship Id="rId6" Type="http://schemas.openxmlformats.org/officeDocument/2006/relationships/image" Target="../media/image156.emf"/><Relationship Id="rId7" Type="http://schemas.openxmlformats.org/officeDocument/2006/relationships/image" Target="../media/image157.emf"/><Relationship Id="rId8" Type="http://schemas.openxmlformats.org/officeDocument/2006/relationships/image" Target="../media/image158.emf"/><Relationship Id="rId9" Type="http://schemas.openxmlformats.org/officeDocument/2006/relationships/image" Target="../media/image1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25399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0387" y="1050298"/>
            <a:ext cx="8638024" cy="569386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par          =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mrf.lbp.nll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gr           =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gradient,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= fit,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instances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method       =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control      =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message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272" y="31413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9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751841"/>
            <a:ext cx="4292761" cy="593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77" y="1564688"/>
            <a:ext cx="3151368" cy="717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64" y="2522427"/>
            <a:ext cx="4269971" cy="464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62" y="3629326"/>
            <a:ext cx="1729954" cy="547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295" y="4458204"/>
            <a:ext cx="4610238" cy="581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283" y="3637171"/>
            <a:ext cx="2689942" cy="5420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3307" y="3782275"/>
            <a:ext cx="826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??</a:t>
            </a:r>
            <a:endParaRPr lang="en-US" sz="5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101" y="5561148"/>
            <a:ext cx="3804644" cy="669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7077" y="5632403"/>
            <a:ext cx="3364414" cy="5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5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40" y="1501698"/>
            <a:ext cx="4240216" cy="679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30319</TotalTime>
  <Words>9118</Words>
  <Application>Microsoft Macintosh PowerPoint</Application>
  <PresentationFormat>On-screen Show (4:3)</PresentationFormat>
  <Paragraphs>1013</Paragraphs>
  <Slides>80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285</cp:revision>
  <cp:lastPrinted>2018-06-22T14:35:43Z</cp:lastPrinted>
  <dcterms:created xsi:type="dcterms:W3CDTF">2018-06-02T00:44:21Z</dcterms:created>
  <dcterms:modified xsi:type="dcterms:W3CDTF">2018-06-27T11:52:40Z</dcterms:modified>
</cp:coreProperties>
</file>